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24" r:id="rId3"/>
    <p:sldId id="259" r:id="rId4"/>
    <p:sldId id="320" r:id="rId5"/>
    <p:sldId id="323" r:id="rId6"/>
    <p:sldId id="325" r:id="rId7"/>
    <p:sldId id="326" r:id="rId8"/>
    <p:sldId id="327" r:id="rId9"/>
    <p:sldId id="329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06" r:id="rId2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800"/>
    <a:srgbClr val="CCC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2234E-8F35-4064-9880-A869FC36CD7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E694D-8872-47BF-8E73-BF94704354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45C95-3458-428E-A318-953A61317C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6CA41-662E-4017-84BB-AD8935187F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890FB-2796-4EEF-AA2C-6C35B504F8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5416D-2343-45A5-AFBA-714373F5D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6E42E-5B24-4928-A02B-F41B7B9109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9FB26-CC62-494B-9356-E09D4FCC4C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3A883-D722-48B6-9A7C-9BB251CCDA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FFF77-BB41-4A49-ABA6-670C173C29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B312B-7197-412F-B92D-9B7F07BFB6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9A71738-CD0F-49CC-95CB-4D3871A708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971600" y="260648"/>
            <a:ext cx="74168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600" dirty="0" smtClean="0">
                <a:solidFill>
                  <a:srgbClr val="3B5800"/>
                </a:solidFill>
                <a:latin typeface="Bookman Old Style" pitchFamily="18" charset="0"/>
              </a:rPr>
              <a:t>„</a:t>
            </a:r>
            <a:r>
              <a:rPr lang="hu-HU" sz="3600" b="1" dirty="0" smtClean="0">
                <a:solidFill>
                  <a:srgbClr val="3B5800"/>
                </a:solidFill>
                <a:latin typeface="Bookman Old Style" pitchFamily="18" charset="0"/>
              </a:rPr>
              <a:t>Nemzeti parkunk madarai” </a:t>
            </a:r>
            <a:r>
              <a:rPr lang="hu-HU" sz="2800" b="1" dirty="0">
                <a:solidFill>
                  <a:srgbClr val="3B5800"/>
                </a:solidFill>
                <a:latin typeface="Bookman Old Style" pitchFamily="18" charset="0"/>
              </a:rPr>
              <a:t>alkotópályázat</a:t>
            </a:r>
          </a:p>
          <a:p>
            <a:pPr algn="ctr"/>
            <a:r>
              <a:rPr lang="hu-HU" sz="2400" b="1" dirty="0">
                <a:solidFill>
                  <a:srgbClr val="3B5800"/>
                </a:solidFill>
                <a:latin typeface="Bookman Old Style" pitchFamily="18" charset="0"/>
              </a:rPr>
              <a:t>- a Föld Napja alkalmából -</a:t>
            </a:r>
          </a:p>
          <a:p>
            <a:pPr algn="ctr"/>
            <a:endParaRPr lang="hu-HU" sz="500" b="1" dirty="0">
              <a:solidFill>
                <a:srgbClr val="3B5800"/>
              </a:solidFill>
              <a:latin typeface="Bookman Old Style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Bookman Old Style" pitchFamily="18" charset="0"/>
              </a:rPr>
              <a:t>2016</a:t>
            </a:r>
            <a:endParaRPr lang="hu-HU" sz="2800" b="1" dirty="0">
              <a:solidFill>
                <a:srgbClr val="3B5800"/>
              </a:solidFill>
              <a:latin typeface="Bookman Old Style" pitchFamily="18" charset="0"/>
            </a:endParaRP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755700" y="4749889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Az orosz-magyar társ nemzeti parkok által meghirdetett alkotópályázatra</a:t>
            </a:r>
          </a:p>
          <a:p>
            <a:pPr algn="ctr"/>
            <a:r>
              <a:rPr lang="hu-HU" dirty="0" smtClean="0"/>
              <a:t>összesen </a:t>
            </a:r>
            <a:r>
              <a:rPr lang="hu-HU" b="1" dirty="0">
                <a:solidFill>
                  <a:schemeClr val="hlink"/>
                </a:solidFill>
              </a:rPr>
              <a:t>653 alkotás </a:t>
            </a:r>
            <a:r>
              <a:rPr lang="hu-HU" dirty="0" smtClean="0"/>
              <a:t>érkezett. 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Az alkotásokat a</a:t>
            </a:r>
            <a:r>
              <a:rPr lang="hu-HU" b="1" dirty="0" smtClean="0">
                <a:solidFill>
                  <a:schemeClr val="hlink"/>
                </a:solidFill>
              </a:rPr>
              <a:t> </a:t>
            </a:r>
            <a:r>
              <a:rPr lang="hu-HU" b="1" dirty="0" err="1">
                <a:solidFill>
                  <a:schemeClr val="hlink"/>
                </a:solidFill>
              </a:rPr>
              <a:t>Valdai</a:t>
            </a:r>
            <a:r>
              <a:rPr lang="hu-HU" b="1" dirty="0">
                <a:solidFill>
                  <a:schemeClr val="hlink"/>
                </a:solidFill>
              </a:rPr>
              <a:t> Nemzeti Park szakmai </a:t>
            </a:r>
            <a:r>
              <a:rPr lang="hu-HU" b="1" dirty="0" smtClean="0">
                <a:solidFill>
                  <a:schemeClr val="hlink"/>
                </a:solidFill>
              </a:rPr>
              <a:t>zsűrije </a:t>
            </a:r>
            <a:r>
              <a:rPr lang="hu-HU" dirty="0" smtClean="0"/>
              <a:t>értékelte</a:t>
            </a:r>
            <a:r>
              <a:rPr lang="hu-HU" b="1" dirty="0" smtClean="0">
                <a:solidFill>
                  <a:schemeClr val="hlink"/>
                </a:solidFill>
              </a:rPr>
              <a:t> </a:t>
            </a:r>
          </a:p>
          <a:p>
            <a:pPr algn="ctr"/>
            <a:r>
              <a:rPr lang="hu-HU" b="1" dirty="0" smtClean="0">
                <a:solidFill>
                  <a:schemeClr val="hlink"/>
                </a:solidFill>
              </a:rPr>
              <a:t>négy korosztályban</a:t>
            </a:r>
            <a:r>
              <a:rPr lang="hu-HU" dirty="0" smtClean="0"/>
              <a:t>. 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71" y="2570081"/>
            <a:ext cx="2102125" cy="173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1872208" cy="173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Általános iskola, alsó tagozat</a:t>
            </a:r>
            <a:endParaRPr lang="hu-HU" sz="3200" b="1" dirty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Különdíj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Mezei Flóra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10 éves</a:t>
            </a:r>
            <a:endParaRPr lang="hu-HU" sz="1600" b="1" dirty="0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Fehér gólya”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 smtClean="0">
                <a:latin typeface="Trebuchet MS" pitchFamily="34" charset="0"/>
                <a:cs typeface="Arial" charset="0"/>
              </a:rPr>
              <a:t>Igazgyöngy Alapfokú Művészeti Iskola</a:t>
            </a:r>
            <a:r>
              <a:rPr lang="hu-HU" sz="1600" b="1" dirty="0">
                <a:latin typeface="Trebuchet MS" pitchFamily="34" charset="0"/>
                <a:cs typeface="Arial" charset="0"/>
              </a:rPr>
              <a:t>, </a:t>
            </a:r>
            <a:r>
              <a:rPr lang="hu-HU" sz="1600" b="1" dirty="0" smtClean="0">
                <a:latin typeface="Trebuchet MS" pitchFamily="34" charset="0"/>
                <a:cs typeface="Arial" charset="0"/>
              </a:rPr>
              <a:t>Berettyóújfalu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pedagógus: </a:t>
            </a:r>
            <a:r>
              <a:rPr lang="hu-HU" sz="1600" dirty="0">
                <a:latin typeface="Trebuchet MS" pitchFamily="34" charset="0"/>
                <a:cs typeface="Arial" charset="0"/>
              </a:rPr>
              <a:t>Karácsony Krisztina</a:t>
            </a:r>
          </a:p>
          <a:p>
            <a:pPr algn="ctr"/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4098" name="Picture 2" descr="C:\Users\Oktatás-turizmus\Dropbox\Oktatás\птицы конкурс Венгерские рис\6-11\отметить\отметить1 Fehér gólya-Mezeu Flóra,10 éves-Tanára-Kovácsné Pap Orsol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99" y="908720"/>
            <a:ext cx="257020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3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Általános iskola, alsó tagozat</a:t>
            </a:r>
            <a:endParaRPr lang="hu-HU" sz="3200" b="1" dirty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III. helyezett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Asztalos Lili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8 éves, 2. osztály</a:t>
            </a:r>
            <a:endParaRPr lang="hu-HU" sz="1600" b="1" dirty="0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</a:t>
            </a:r>
            <a:r>
              <a:rPr lang="hu-HU" dirty="0">
                <a:latin typeface="Trebuchet MS" pitchFamily="34" charset="0"/>
                <a:cs typeface="Arial" charset="0"/>
              </a:rPr>
              <a:t>Fehér gólya békavadászaton”</a:t>
            </a:r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sv-SE" sz="1600" b="1" dirty="0">
                <a:latin typeface="Trebuchet MS" pitchFamily="34" charset="0"/>
                <a:cs typeface="Arial" charset="0"/>
              </a:rPr>
              <a:t>Debreceni Benedek Elek Általános Iskola</a:t>
            </a:r>
            <a:r>
              <a:rPr lang="hu-HU" sz="1600" b="1" dirty="0" smtClean="0">
                <a:latin typeface="Trebuchet MS" pitchFamily="34" charset="0"/>
                <a:cs typeface="Arial" charset="0"/>
              </a:rPr>
              <a:t>, Debrecen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pedagógus: </a:t>
            </a:r>
            <a:r>
              <a:rPr lang="hu-HU" sz="1600" dirty="0">
                <a:latin typeface="Trebuchet MS" pitchFamily="34" charset="0"/>
                <a:cs typeface="Arial" charset="0"/>
              </a:rPr>
              <a:t>Lakatosné Kozma Andrea</a:t>
            </a:r>
          </a:p>
          <a:p>
            <a:pPr algn="ctr"/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5122" name="Picture 2" descr="C:\Users\Oktatás-turizmus\Dropbox\Oktatás\птицы конкурс Венгерские рис\6-11\3место HNP-Asztalos Li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90" y="908720"/>
            <a:ext cx="253962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Általános iskola, alsó tagozat</a:t>
            </a:r>
            <a:endParaRPr lang="hu-HU" sz="3200" b="1" dirty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II. helyezett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Tőkés Teodóra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10 éves</a:t>
            </a:r>
            <a:endParaRPr lang="hu-HU" sz="1600" b="1" dirty="0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Gólya”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>
                <a:latin typeface="Trebuchet MS" pitchFamily="34" charset="0"/>
                <a:cs typeface="Arial" charset="0"/>
              </a:rPr>
              <a:t>Szabó László Alapfokú Művészeti Iskola, Hajdúszoboszló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pedagógus: Kokas Csilla</a:t>
            </a:r>
            <a:endParaRPr lang="hu-HU" sz="1600" dirty="0"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2" name="Picture 2" descr="C:\Users\Oktatás-turizmus\Dropbox\Oktatás\птицы конкурс Венгерские рис\6-11\2место Tőkés Teodóra 10 éves; Gól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96" y="908720"/>
            <a:ext cx="254420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Általános iskola, alsó tagozat</a:t>
            </a:r>
            <a:endParaRPr lang="hu-HU" sz="3200" b="1" dirty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I. helyezett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Egei Zsombor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9 éves, 3. osztály</a:t>
            </a:r>
            <a:endParaRPr lang="hu-HU" sz="1600" b="1" dirty="0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</a:t>
            </a:r>
            <a:r>
              <a:rPr lang="hu-HU" dirty="0">
                <a:latin typeface="Trebuchet MS" pitchFamily="34" charset="0"/>
                <a:cs typeface="Arial" charset="0"/>
              </a:rPr>
              <a:t>A búbos vöcsök</a:t>
            </a:r>
            <a:r>
              <a:rPr lang="hu-HU" dirty="0" smtClean="0">
                <a:latin typeface="Trebuchet MS" pitchFamily="34" charset="0"/>
                <a:cs typeface="Arial" charset="0"/>
              </a:rPr>
              <a:t>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>
                <a:latin typeface="Trebuchet MS" pitchFamily="34" charset="0"/>
                <a:cs typeface="Arial" charset="0"/>
              </a:rPr>
              <a:t>Martfűi József Attila Általános Iskola, </a:t>
            </a:r>
            <a:r>
              <a:rPr lang="hu-HU" sz="1600" b="1" dirty="0" smtClean="0">
                <a:latin typeface="Trebuchet MS" pitchFamily="34" charset="0"/>
                <a:cs typeface="Arial" charset="0"/>
              </a:rPr>
              <a:t>Martfű</a:t>
            </a:r>
            <a:endParaRPr lang="hu-HU" sz="1600" b="1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pedagógus: </a:t>
            </a:r>
            <a:r>
              <a:rPr lang="hu-HU" sz="1600" dirty="0">
                <a:latin typeface="Trebuchet MS" pitchFamily="34" charset="0"/>
                <a:cs typeface="Arial" charset="0"/>
              </a:rPr>
              <a:t>Hegedűsné Kovács Zita</a:t>
            </a:r>
          </a:p>
          <a:p>
            <a:pPr algn="ctr"/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7170" name="Picture 2" descr="C:\Users\Oktatás-turizmus\Dropbox\Oktatás\птицы конкурс Венгерские рис\6-11\1место Egei_Zsombor_3.c_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b="3722"/>
          <a:stretch/>
        </p:blipFill>
        <p:spPr bwMode="auto">
          <a:xfrm>
            <a:off x="2061485" y="908720"/>
            <a:ext cx="502103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Általános iskola, felső tagozat</a:t>
            </a:r>
            <a:endParaRPr lang="hu-HU" sz="3200" b="1" dirty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Különdíj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Sipos Miklós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13 éves, 7. osztály</a:t>
            </a:r>
            <a:endParaRPr lang="hu-HU" sz="1600" b="1" dirty="0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</a:t>
            </a:r>
            <a:r>
              <a:rPr lang="hu-HU" dirty="0">
                <a:latin typeface="Trebuchet MS" pitchFamily="34" charset="0"/>
                <a:cs typeface="Arial" charset="0"/>
              </a:rPr>
              <a:t>Barna kánya”</a:t>
            </a:r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>
                <a:latin typeface="Trebuchet MS" pitchFamily="34" charset="0"/>
                <a:cs typeface="Arial" charset="0"/>
              </a:rPr>
              <a:t>Szent György </a:t>
            </a:r>
            <a:r>
              <a:rPr lang="hu-HU" sz="1600" b="1" dirty="0" err="1">
                <a:latin typeface="Trebuchet MS" pitchFamily="34" charset="0"/>
                <a:cs typeface="Arial" charset="0"/>
              </a:rPr>
              <a:t>Görögkatolikus</a:t>
            </a:r>
            <a:r>
              <a:rPr lang="hu-HU" sz="1600" b="1" dirty="0">
                <a:latin typeface="Trebuchet MS" pitchFamily="34" charset="0"/>
                <a:cs typeface="Arial" charset="0"/>
              </a:rPr>
              <a:t> Óvoda és Általános Iskola, </a:t>
            </a:r>
            <a:r>
              <a:rPr lang="hu-HU" sz="1600" b="1" dirty="0" smtClean="0">
                <a:latin typeface="Trebuchet MS" pitchFamily="34" charset="0"/>
                <a:cs typeface="Arial" charset="0"/>
              </a:rPr>
              <a:t>Kisvárda</a:t>
            </a:r>
            <a:endParaRPr lang="hu-HU" sz="1600" b="1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pedagógus: </a:t>
            </a:r>
            <a:r>
              <a:rPr lang="hu-HU" sz="1600" dirty="0">
                <a:latin typeface="Trebuchet MS" pitchFamily="34" charset="0"/>
                <a:cs typeface="Arial" charset="0"/>
              </a:rPr>
              <a:t>Pataki Beáta</a:t>
            </a:r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8194" name="Picture 2" descr="C:\Users\Oktatás-turizmus\Dropbox\Oktatás\птицы конкурс Венгерские рис\11-14\отметить\отметить2 Sipos Mikló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61" y="908720"/>
            <a:ext cx="262187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Általános iskola, felső tagozat</a:t>
            </a:r>
            <a:endParaRPr lang="hu-HU" sz="3200" b="1" dirty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Különdíj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Pető Antónia</a:t>
            </a:r>
          </a:p>
          <a:p>
            <a:pPr algn="ctr"/>
            <a:r>
              <a:rPr lang="hu-HU" sz="1600" b="1" dirty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6</a:t>
            </a:r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. osztály</a:t>
            </a:r>
            <a:endParaRPr lang="hu-HU" sz="1600" b="1" dirty="0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</a:t>
            </a:r>
            <a:r>
              <a:rPr lang="hu-HU" dirty="0">
                <a:latin typeface="Trebuchet MS" pitchFamily="34" charset="0"/>
                <a:cs typeface="Arial" charset="0"/>
              </a:rPr>
              <a:t>Madarak határtalanul”</a:t>
            </a:r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>
                <a:latin typeface="Trebuchet MS" pitchFamily="34" charset="0"/>
                <a:cs typeface="Arial" charset="0"/>
              </a:rPr>
              <a:t>Mezőtúri Református Kollégium, </a:t>
            </a:r>
            <a:r>
              <a:rPr lang="hu-HU" sz="1600" b="1" dirty="0" smtClean="0">
                <a:latin typeface="Trebuchet MS" pitchFamily="34" charset="0"/>
                <a:cs typeface="Arial" charset="0"/>
              </a:rPr>
              <a:t>Mezőtúr</a:t>
            </a:r>
            <a:endParaRPr lang="hu-HU" sz="1600" b="1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pedagógus: </a:t>
            </a:r>
            <a:r>
              <a:rPr lang="hu-HU" sz="1600" dirty="0" err="1">
                <a:latin typeface="Trebuchet MS" pitchFamily="34" charset="0"/>
                <a:cs typeface="Arial" charset="0"/>
              </a:rPr>
              <a:t>Cihat</a:t>
            </a:r>
            <a:r>
              <a:rPr lang="hu-HU" sz="1600" dirty="0">
                <a:latin typeface="Trebuchet MS" pitchFamily="34" charset="0"/>
                <a:cs typeface="Arial" charset="0"/>
              </a:rPr>
              <a:t> Annamária</a:t>
            </a:r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9218" name="Picture 2" descr="C:\Users\Oktatás-turizmus\Dropbox\Oktatás\птицы конкурс Венгерские рис\11-14\отметить\отметить1 peto_antonia_mezotur_m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00" y="908720"/>
            <a:ext cx="60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Általános iskola, felső tagozat</a:t>
            </a:r>
            <a:endParaRPr lang="hu-HU" sz="3200" b="1" dirty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III. helyezett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Balog Luca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8. osztály</a:t>
            </a:r>
            <a:endParaRPr lang="hu-HU" sz="1600" b="1" dirty="0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</a:t>
            </a:r>
            <a:r>
              <a:rPr lang="hu-HU" dirty="0">
                <a:latin typeface="Trebuchet MS" pitchFamily="34" charset="0"/>
                <a:cs typeface="Arial" charset="0"/>
              </a:rPr>
              <a:t>Az utazó”</a:t>
            </a:r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>
                <a:latin typeface="Trebuchet MS" pitchFamily="34" charset="0"/>
                <a:cs typeface="Arial" charset="0"/>
              </a:rPr>
              <a:t>Vámosgyörki Visontai Kovách László Katolikus Általános Iskola, </a:t>
            </a:r>
            <a:r>
              <a:rPr lang="hu-HU" sz="1600" b="1" dirty="0" smtClean="0">
                <a:latin typeface="Trebuchet MS" pitchFamily="34" charset="0"/>
                <a:cs typeface="Arial" charset="0"/>
              </a:rPr>
              <a:t>Vámosgyörk</a:t>
            </a:r>
            <a:endParaRPr lang="hu-HU" sz="1600" b="1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pedagógus: </a:t>
            </a:r>
            <a:r>
              <a:rPr lang="hu-HU" sz="1600" dirty="0">
                <a:latin typeface="Trebuchet MS" pitchFamily="34" charset="0"/>
                <a:cs typeface="Arial" charset="0"/>
              </a:rPr>
              <a:t>Habók Istvánné Pacsai Marianna</a:t>
            </a:r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10243" name="Picture 3" descr="C:\Users\Oktatás-turizmus\Dropbox\Oktatás\птицы конкурс Венгерские рис\11-14\Balog Luca Az utazó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1884" r="2916" b="8599"/>
          <a:stretch/>
        </p:blipFill>
        <p:spPr bwMode="auto">
          <a:xfrm>
            <a:off x="3218281" y="976544"/>
            <a:ext cx="270743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Általános iskola, felső tagozat</a:t>
            </a:r>
            <a:endParaRPr lang="hu-HU" sz="3200" b="1" dirty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II. helyezett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Oláh Ferenc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14 éves, 8. osztály</a:t>
            </a:r>
            <a:endParaRPr lang="hu-HU" sz="1600" b="1" dirty="0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Gém”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>
                <a:latin typeface="Trebuchet MS" pitchFamily="34" charset="0"/>
                <a:cs typeface="Arial" charset="0"/>
              </a:rPr>
              <a:t>Szabó László Alapfokú Művészeti Iskola, Hajdúszoboszló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pedagógus: Tokaji Mária</a:t>
            </a:r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11266" name="Picture 2" descr="C:\Users\Oktatás-turizmus\Dropbox\Oktatás\птицы конкурс Венгерские рис\11-14\2место OLÁH FERENC 14 ÉVES 8. OSZT.GÉ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80" y="908720"/>
            <a:ext cx="250004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4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23528" y="263250"/>
            <a:ext cx="8496944" cy="648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Általános iskola, felső tagozat</a:t>
            </a:r>
            <a:endParaRPr lang="hu-HU" sz="3200" b="1" dirty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I. helyezett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Hahn Flóra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12 éves, 6. osztály</a:t>
            </a:r>
            <a:endParaRPr lang="hu-HU" sz="1600" b="1" dirty="0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Hazafelé”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 smtClean="0">
                <a:latin typeface="Trebuchet MS" pitchFamily="34" charset="0"/>
                <a:cs typeface="Arial" charset="0"/>
              </a:rPr>
              <a:t>Debreceni Egyetem </a:t>
            </a:r>
            <a:r>
              <a:rPr lang="hu-HU" sz="1600" b="1" dirty="0">
                <a:latin typeface="Trebuchet MS" pitchFamily="34" charset="0"/>
                <a:cs typeface="Arial" charset="0"/>
              </a:rPr>
              <a:t>Kossuth Lajos Általános Iskolája, </a:t>
            </a:r>
            <a:r>
              <a:rPr lang="hu-HU" sz="1600" b="1" dirty="0" smtClean="0">
                <a:latin typeface="Trebuchet MS" pitchFamily="34" charset="0"/>
                <a:cs typeface="Arial" charset="0"/>
              </a:rPr>
              <a:t>Debrecen</a:t>
            </a:r>
            <a:endParaRPr lang="hu-HU" sz="1600" b="1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pedagógus: </a:t>
            </a:r>
            <a:r>
              <a:rPr lang="hu-HU" sz="1600" dirty="0">
                <a:latin typeface="Trebuchet MS" pitchFamily="34" charset="0"/>
                <a:cs typeface="Arial" charset="0"/>
              </a:rPr>
              <a:t>Serfőző Zsuzsanna </a:t>
            </a:r>
            <a:r>
              <a:rPr lang="hu-HU" sz="1600" dirty="0" smtClean="0">
                <a:latin typeface="Trebuchet MS" pitchFamily="34" charset="0"/>
                <a:cs typeface="Arial" charset="0"/>
              </a:rPr>
              <a:t>(</a:t>
            </a:r>
            <a:r>
              <a:rPr lang="hu-HU" sz="1600" dirty="0" err="1" smtClean="0">
                <a:latin typeface="Trebuchet MS" pitchFamily="34" charset="0"/>
                <a:cs typeface="Arial" charset="0"/>
              </a:rPr>
              <a:t>Suza</a:t>
            </a:r>
            <a:r>
              <a:rPr lang="hu-HU" sz="1600" dirty="0" smtClean="0">
                <a:latin typeface="Trebuchet MS" pitchFamily="34" charset="0"/>
                <a:cs typeface="Arial" charset="0"/>
              </a:rPr>
              <a:t> </a:t>
            </a:r>
            <a:r>
              <a:rPr lang="hu-HU" sz="1600" dirty="0">
                <a:latin typeface="Trebuchet MS" pitchFamily="34" charset="0"/>
                <a:cs typeface="Arial" charset="0"/>
              </a:rPr>
              <a:t>Galériája Képzőművészeti </a:t>
            </a:r>
            <a:r>
              <a:rPr lang="hu-HU" sz="1600" dirty="0" smtClean="0">
                <a:latin typeface="Trebuchet MS" pitchFamily="34" charset="0"/>
                <a:cs typeface="Arial" charset="0"/>
              </a:rPr>
              <a:t>Alapítvány)</a:t>
            </a:r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12290" name="Picture 2" descr="C:\Users\Oktatás-turizmus\Dropbox\Oktatás\птицы конкурс Венгерские рис\11-14\1место Hazafelé_Hahn Fló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38" y="908720"/>
            <a:ext cx="520312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Középiskola</a:t>
            </a:r>
            <a:endParaRPr lang="hu-HU" sz="3200" b="1" dirty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Különdíj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Nagy Dávid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17 éves, 11. osztály</a:t>
            </a:r>
            <a:endParaRPr lang="hu-HU" sz="1600" b="1" dirty="0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</a:t>
            </a:r>
            <a:r>
              <a:rPr lang="en-US" dirty="0">
                <a:latin typeface="Trebuchet MS" pitchFamily="34" charset="0"/>
                <a:cs typeface="Arial" charset="0"/>
              </a:rPr>
              <a:t>The similarity of the two National Park</a:t>
            </a:r>
            <a:r>
              <a:rPr lang="hu-HU" dirty="0" smtClean="0">
                <a:latin typeface="Trebuchet MS" pitchFamily="34" charset="0"/>
                <a:cs typeface="Arial" charset="0"/>
              </a:rPr>
              <a:t>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>
                <a:latin typeface="Trebuchet MS" pitchFamily="34" charset="0"/>
                <a:cs typeface="Arial" charset="0"/>
              </a:rPr>
              <a:t>Varga Katalin </a:t>
            </a:r>
            <a:r>
              <a:rPr lang="hu-HU" sz="1600" b="1" dirty="0" smtClean="0">
                <a:latin typeface="Trebuchet MS" pitchFamily="34" charset="0"/>
                <a:cs typeface="Arial" charset="0"/>
              </a:rPr>
              <a:t>Gimnázium, Szolnok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pedagógus: </a:t>
            </a:r>
            <a:r>
              <a:rPr lang="hu-HU" sz="1600" dirty="0">
                <a:latin typeface="Trebuchet MS" pitchFamily="34" charset="0"/>
                <a:cs typeface="Arial" charset="0"/>
              </a:rPr>
              <a:t>Kéri Judit </a:t>
            </a:r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13314" name="Picture 2" descr="C:\Users\Oktatás-turizmus\Dropbox\Oktatás\птицы конкурс Венгерские рис\14-18\отметить\отметить The similarity of the two National Park_nagy Dáv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3" y="909120"/>
            <a:ext cx="824757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Óvodások</a:t>
            </a: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Különdíj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Molnár Emili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6 éves</a:t>
            </a: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„Magány a nádasban”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 smtClean="0">
                <a:latin typeface="Trebuchet MS" pitchFamily="34" charset="0"/>
                <a:cs typeface="Arial" charset="0"/>
              </a:rPr>
              <a:t>Egyesített Óvoda és Bölcsőde Intézmény, </a:t>
            </a:r>
            <a:r>
              <a:rPr lang="hu-HU" sz="1600" b="1" dirty="0" err="1" smtClean="0">
                <a:latin typeface="Trebuchet MS" pitchFamily="34" charset="0"/>
                <a:cs typeface="Arial" charset="0"/>
              </a:rPr>
              <a:t>Nyitnikék</a:t>
            </a:r>
            <a:r>
              <a:rPr lang="hu-HU" sz="1600" b="1" dirty="0" smtClean="0">
                <a:latin typeface="Trebuchet MS" pitchFamily="34" charset="0"/>
                <a:cs typeface="Arial" charset="0"/>
              </a:rPr>
              <a:t> Óvoda, Balmazújváros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óvodapedagógus: Juhász Attiláné</a:t>
            </a:r>
            <a:endParaRPr lang="hu-HU" sz="1600" dirty="0"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1026" name="Picture 2" descr="C:\Documents and Settings\HNPI LOK DellMT2\Dokumentumok\Dropbox\Oktatás\птицы конкурс Венгерсие рис\3-6\отметить\отметить1 2. Magány a nádasban_Molnár Emili.jpg"/>
          <p:cNvPicPr>
            <a:picLocks noChangeAspect="1" noChangeArrowheads="1"/>
          </p:cNvPicPr>
          <p:nvPr/>
        </p:nvPicPr>
        <p:blipFill>
          <a:blip r:embed="rId2" cstate="print"/>
          <a:srcRect l="1358" b="1737"/>
          <a:stretch>
            <a:fillRect/>
          </a:stretch>
        </p:blipFill>
        <p:spPr bwMode="auto">
          <a:xfrm>
            <a:off x="1956899" y="909120"/>
            <a:ext cx="512708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Középiskola</a:t>
            </a:r>
            <a:endParaRPr lang="hu-HU" sz="3200" b="1" dirty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III. helyezett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Váradi Petra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17 éves</a:t>
            </a:r>
            <a:endParaRPr lang="hu-HU" sz="1600" b="1" dirty="0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„B</a:t>
            </a:r>
            <a:r>
              <a:rPr lang="en-US" dirty="0" err="1" smtClean="0">
                <a:latin typeface="Trebuchet MS" pitchFamily="34" charset="0"/>
                <a:cs typeface="Arial" charset="0"/>
              </a:rPr>
              <a:t>íbic</a:t>
            </a:r>
            <a:r>
              <a:rPr lang="en-US" dirty="0" smtClean="0">
                <a:latin typeface="Trebuchet MS" pitchFamily="34" charset="0"/>
                <a:cs typeface="Arial" charset="0"/>
              </a:rPr>
              <a:t> </a:t>
            </a:r>
            <a:r>
              <a:rPr lang="en-US" dirty="0" err="1">
                <a:latin typeface="Trebuchet MS" pitchFamily="34" charset="0"/>
                <a:cs typeface="Arial" charset="0"/>
              </a:rPr>
              <a:t>hajnaltájban</a:t>
            </a:r>
            <a:r>
              <a:rPr lang="hu-HU" dirty="0" smtClean="0">
                <a:latin typeface="Trebuchet MS" pitchFamily="34" charset="0"/>
                <a:cs typeface="Arial" charset="0"/>
              </a:rPr>
              <a:t>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>
                <a:latin typeface="Trebuchet MS" pitchFamily="34" charset="0"/>
                <a:cs typeface="Arial" charset="0"/>
              </a:rPr>
              <a:t>Kós Károly Művészeti Szakközépiskola, </a:t>
            </a:r>
            <a:r>
              <a:rPr lang="hu-HU" sz="1600" b="1" dirty="0" smtClean="0">
                <a:latin typeface="Trebuchet MS" pitchFamily="34" charset="0"/>
                <a:cs typeface="Arial" charset="0"/>
              </a:rPr>
              <a:t>Debrecen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pedagógus: </a:t>
            </a:r>
            <a:r>
              <a:rPr lang="hu-HU" sz="1600" dirty="0">
                <a:latin typeface="Trebuchet MS" pitchFamily="34" charset="0"/>
                <a:cs typeface="Arial" charset="0"/>
              </a:rPr>
              <a:t>Kohári Tibor </a:t>
            </a:r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14338" name="Picture 2" descr="C:\Users\Oktatás-turizmus\Dropbox\Oktatás\птицы конкурс Венгерские рис\14-18\3место Váradi Pet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" r="6174" b="10977"/>
          <a:stretch/>
        </p:blipFill>
        <p:spPr bwMode="auto">
          <a:xfrm>
            <a:off x="1976563" y="908720"/>
            <a:ext cx="519087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Középiskola</a:t>
            </a:r>
            <a:endParaRPr lang="hu-HU" sz="3200" b="1" dirty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II. helyezett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Vonza Fanni Adrienn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16 éves, 9. osztály</a:t>
            </a:r>
            <a:endParaRPr lang="hu-HU" sz="1600" b="1" dirty="0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</a:t>
            </a:r>
            <a:r>
              <a:rPr lang="hu-HU" dirty="0" err="1" smtClean="0">
                <a:latin typeface="Trebuchet MS" pitchFamily="34" charset="0"/>
                <a:cs typeface="Arial" charset="0"/>
              </a:rPr>
              <a:t>Szürkegém</a:t>
            </a:r>
            <a:r>
              <a:rPr lang="hu-HU" dirty="0" smtClean="0">
                <a:latin typeface="Trebuchet MS" pitchFamily="34" charset="0"/>
                <a:cs typeface="Arial" charset="0"/>
              </a:rPr>
              <a:t> hajnali ködben”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>
                <a:latin typeface="Trebuchet MS" pitchFamily="34" charset="0"/>
                <a:cs typeface="Arial" charset="0"/>
              </a:rPr>
              <a:t>Korányi Frigyes </a:t>
            </a:r>
            <a:r>
              <a:rPr lang="hu-HU" sz="1600" b="1" dirty="0" smtClean="0">
                <a:latin typeface="Trebuchet MS" pitchFamily="34" charset="0"/>
                <a:cs typeface="Arial" charset="0"/>
              </a:rPr>
              <a:t>Gimnázium, Nagykálló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pedagógus: </a:t>
            </a:r>
            <a:r>
              <a:rPr lang="hu-HU" sz="1600" dirty="0">
                <a:latin typeface="Trebuchet MS" pitchFamily="34" charset="0"/>
                <a:cs typeface="Arial" charset="0"/>
              </a:rPr>
              <a:t>Sajtosné </a:t>
            </a:r>
            <a:r>
              <a:rPr lang="hu-HU" sz="1600" dirty="0" err="1">
                <a:latin typeface="Trebuchet MS" pitchFamily="34" charset="0"/>
                <a:cs typeface="Arial" charset="0"/>
              </a:rPr>
              <a:t>Zemanek</a:t>
            </a:r>
            <a:r>
              <a:rPr lang="hu-HU" sz="1600" dirty="0">
                <a:latin typeface="Trebuchet MS" pitchFamily="34" charset="0"/>
                <a:cs typeface="Arial" charset="0"/>
              </a:rPr>
              <a:t> Erika </a:t>
            </a:r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15362" name="Picture 2" descr="C:\Users\Oktatás-turizmus\Dropbox\Oktatás\птицы конкурс Венгерские рис\14-18\2место szürkegém_Vonza FAnni Adrien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r="1184"/>
          <a:stretch/>
        </p:blipFill>
        <p:spPr bwMode="auto">
          <a:xfrm>
            <a:off x="1553591" y="908720"/>
            <a:ext cx="602793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3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Középiskola</a:t>
            </a:r>
            <a:endParaRPr lang="hu-HU" sz="3200" b="1" dirty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I. helyezett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Fekete Csaba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16 éves, 9. osztály</a:t>
            </a:r>
            <a:endParaRPr lang="hu-HU" sz="1600" b="1" dirty="0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>
                <a:latin typeface="Trebuchet MS" pitchFamily="34" charset="0"/>
                <a:cs typeface="Arial" charset="0"/>
              </a:rPr>
              <a:t>„Barna rétihéja finom kávé </a:t>
            </a:r>
            <a:r>
              <a:rPr lang="hu-HU" dirty="0" smtClean="0">
                <a:latin typeface="Trebuchet MS" pitchFamily="34" charset="0"/>
                <a:cs typeface="Arial" charset="0"/>
              </a:rPr>
              <a:t>háttérrel”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>
                <a:latin typeface="Trebuchet MS" pitchFamily="34" charset="0"/>
                <a:cs typeface="Arial" charset="0"/>
              </a:rPr>
              <a:t>Medgyessy Ferenc Gimnázium és Művészeti </a:t>
            </a:r>
            <a:r>
              <a:rPr lang="hu-HU" sz="1600" b="1" dirty="0" smtClean="0">
                <a:latin typeface="Trebuchet MS" pitchFamily="34" charset="0"/>
                <a:cs typeface="Arial" charset="0"/>
              </a:rPr>
              <a:t>Szakközépiskola, Debrecen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pedagógus: </a:t>
            </a:r>
            <a:r>
              <a:rPr lang="hu-HU" sz="1600" dirty="0">
                <a:latin typeface="Trebuchet MS" pitchFamily="34" charset="0"/>
                <a:cs typeface="Arial" charset="0"/>
              </a:rPr>
              <a:t>Kővári Attila </a:t>
            </a:r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16386" name="Picture 2" descr="C:\Users\Oktatás-turizmus\Dropbox\Oktatás\птицы конкурс Венгерские рис\14-18\1место Fekete Csaba-16 é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96" y="908720"/>
            <a:ext cx="291920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9512" y="548680"/>
            <a:ext cx="878522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b="1" dirty="0">
                <a:solidFill>
                  <a:srgbClr val="3B5800"/>
                </a:solidFill>
                <a:latin typeface="Bookman Old Style" pitchFamily="18" charset="0"/>
                <a:cs typeface="Arial" charset="0"/>
              </a:rPr>
              <a:t>Gratulálunk a felkészítő tanároknak és tanítványaiknak egyaránt! </a:t>
            </a:r>
          </a:p>
          <a:p>
            <a:pPr algn="ctr"/>
            <a:endParaRPr lang="hu-HU" sz="3600" b="1" dirty="0">
              <a:solidFill>
                <a:srgbClr val="3B5800"/>
              </a:solidFill>
              <a:latin typeface="Bookman Old Style" pitchFamily="18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hu-HU" sz="4000" b="1" dirty="0">
                <a:solidFill>
                  <a:srgbClr val="3B5800"/>
                </a:solidFill>
                <a:latin typeface="Bookman Old Style" pitchFamily="18" charset="0"/>
                <a:cs typeface="Arial" charset="0"/>
              </a:rPr>
              <a:t>Köszönjük a részvételt!</a:t>
            </a:r>
          </a:p>
          <a:p>
            <a:pPr algn="ctr">
              <a:spcBef>
                <a:spcPct val="50000"/>
              </a:spcBef>
            </a:pPr>
            <a:endParaRPr lang="hu-HU" sz="2000" b="1" dirty="0">
              <a:solidFill>
                <a:srgbClr val="3B5800"/>
              </a:solidFill>
              <a:latin typeface="Bookman Old Style" pitchFamily="18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solidFill>
                <a:srgbClr val="3B5800"/>
              </a:solidFill>
              <a:latin typeface="Bookman Old Style" pitchFamily="18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solidFill>
                <a:srgbClr val="3B5800"/>
              </a:solidFill>
              <a:latin typeface="Bookman Old Style" pitchFamily="18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solidFill>
                <a:srgbClr val="3B5800"/>
              </a:solidFill>
              <a:latin typeface="Bookman Old Style" pitchFamily="18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solidFill>
                <a:srgbClr val="3B5800"/>
              </a:solidFill>
              <a:latin typeface="Bookman Old Style" pitchFamily="18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hu-HU" sz="2000" b="1" dirty="0" smtClean="0">
                <a:solidFill>
                  <a:srgbClr val="3B5800"/>
                </a:solidFill>
                <a:latin typeface="Bookman Old Style" pitchFamily="18" charset="0"/>
                <a:cs typeface="Arial" charset="0"/>
              </a:rPr>
              <a:t>A Hortobágyi </a:t>
            </a:r>
            <a:r>
              <a:rPr lang="hu-HU" sz="2000" b="1" dirty="0">
                <a:solidFill>
                  <a:srgbClr val="3B5800"/>
                </a:solidFill>
                <a:latin typeface="Bookman Old Style" pitchFamily="18" charset="0"/>
                <a:cs typeface="Arial" charset="0"/>
              </a:rPr>
              <a:t>Nemzeti Park </a:t>
            </a:r>
            <a:r>
              <a:rPr lang="hu-HU" sz="2000" b="1" dirty="0" smtClean="0">
                <a:solidFill>
                  <a:srgbClr val="3B5800"/>
                </a:solidFill>
                <a:latin typeface="Bookman Old Style" pitchFamily="18" charset="0"/>
                <a:cs typeface="Arial" charset="0"/>
              </a:rPr>
              <a:t>Igazgatóság</a:t>
            </a:r>
          </a:p>
          <a:p>
            <a:pPr algn="ctr">
              <a:spcBef>
                <a:spcPct val="50000"/>
              </a:spcBef>
            </a:pPr>
            <a:r>
              <a:rPr lang="hu-HU" sz="2000" b="1" dirty="0">
                <a:solidFill>
                  <a:srgbClr val="3B5800"/>
                </a:solidFill>
                <a:latin typeface="Bookman Old Style" pitchFamily="18" charset="0"/>
                <a:cs typeface="Arial" charset="0"/>
              </a:rPr>
              <a:t>é</a:t>
            </a:r>
            <a:r>
              <a:rPr lang="hu-HU" sz="2000" b="1" dirty="0" smtClean="0">
                <a:solidFill>
                  <a:srgbClr val="3B5800"/>
                </a:solidFill>
                <a:latin typeface="Bookman Old Style" pitchFamily="18" charset="0"/>
                <a:cs typeface="Arial" charset="0"/>
              </a:rPr>
              <a:t>s a</a:t>
            </a:r>
          </a:p>
          <a:p>
            <a:pPr algn="ctr">
              <a:spcBef>
                <a:spcPct val="50000"/>
              </a:spcBef>
            </a:pPr>
            <a:r>
              <a:rPr lang="hu-HU" sz="2000" b="1" dirty="0" err="1" smtClean="0">
                <a:solidFill>
                  <a:srgbClr val="3B5800"/>
                </a:solidFill>
                <a:latin typeface="Bookman Old Style" pitchFamily="18" charset="0"/>
                <a:cs typeface="Arial" charset="0"/>
              </a:rPr>
              <a:t>Valdai</a:t>
            </a:r>
            <a:r>
              <a:rPr lang="hu-HU" sz="2000" b="1" dirty="0" smtClean="0">
                <a:solidFill>
                  <a:srgbClr val="3B5800"/>
                </a:solidFill>
                <a:latin typeface="Bookman Old Style" pitchFamily="18" charset="0"/>
                <a:cs typeface="Arial" charset="0"/>
              </a:rPr>
              <a:t> Nemzeti Park</a:t>
            </a:r>
            <a:endParaRPr lang="hu-HU" sz="2000" b="1" dirty="0">
              <a:solidFill>
                <a:srgbClr val="3B5800"/>
              </a:solidFill>
              <a:latin typeface="Bookman Old Style" pitchFamily="18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55" y="3506185"/>
            <a:ext cx="2102125" cy="173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01008"/>
            <a:ext cx="1872208" cy="173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Óvodások</a:t>
            </a: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Különdíj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err="1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Helmeczi</a:t>
            </a:r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 Ildikó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6 éves</a:t>
            </a: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Az éhes gólya békát keres”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 smtClean="0">
                <a:latin typeface="Trebuchet MS" pitchFamily="34" charset="0"/>
                <a:cs typeface="Arial" charset="0"/>
              </a:rPr>
              <a:t>Rózsai Tivadar Református Általános Iskola és Óvoda, Hajdúhadház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óvodapedagógusok: Gábor Lászlóné, Marjai Réka</a:t>
            </a:r>
            <a:endParaRPr lang="hu-HU" sz="1600" dirty="0"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2050" name="Picture 2" descr="C:\Documents and Settings\HNPI LOK DellMT2\Dokumentumok\Dropbox\Oktatás\птицы конкурс Венгерсие рис\3-6\отметить\отметить2 Helmeczi Ildikó.jpg"/>
          <p:cNvPicPr>
            <a:picLocks noChangeAspect="1" noChangeArrowheads="1"/>
          </p:cNvPicPr>
          <p:nvPr/>
        </p:nvPicPr>
        <p:blipFill rotWithShape="1">
          <a:blip r:embed="rId2" cstate="print"/>
          <a:srcRect l="4358" t="3598" r="5569" b="11881"/>
          <a:stretch/>
        </p:blipFill>
        <p:spPr bwMode="auto">
          <a:xfrm>
            <a:off x="2228295" y="985419"/>
            <a:ext cx="5115282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Óvodások</a:t>
            </a: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Különdíj</a:t>
            </a:r>
          </a:p>
          <a:p>
            <a:pPr algn="ctr"/>
            <a:endParaRPr lang="hu-HU" sz="800" dirty="0" smtClean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Godó Eszter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6 éves</a:t>
            </a: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Hosszú lábú gólya bácsi”</a:t>
            </a:r>
          </a:p>
          <a:p>
            <a:pPr algn="ctr"/>
            <a:endParaRPr lang="hu-HU" sz="600" dirty="0" smtClean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 smtClean="0">
                <a:latin typeface="Trebuchet MS" pitchFamily="34" charset="0"/>
                <a:cs typeface="Arial" charset="0"/>
              </a:rPr>
              <a:t>Géberjéni Örökzöld Óvoda, Géberjén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óvodapedagógus: Kanyóné Móré Abigél</a:t>
            </a:r>
          </a:p>
          <a:p>
            <a:pPr algn="ctr"/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3074" name="Picture 2" descr="C:\Documents and Settings\HNPI LOK DellMT2\Dokumentumok\Dropbox\Oktatás\птицы конкурс Венгерсие рис\3-6\отметить\отметить3 Hosszú lábú gólya bácsi_Godó Esz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7484" y="947967"/>
            <a:ext cx="2829032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Óvodások</a:t>
            </a: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III. helyezett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Tóth Viktória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6 éves</a:t>
            </a: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</a:t>
            </a:r>
            <a:r>
              <a:rPr lang="hu-HU" dirty="0" err="1" smtClean="0">
                <a:latin typeface="Trebuchet MS" pitchFamily="34" charset="0"/>
                <a:cs typeface="Arial" charset="0"/>
              </a:rPr>
              <a:t>Szürkegém</a:t>
            </a:r>
            <a:r>
              <a:rPr lang="hu-HU" dirty="0" smtClean="0">
                <a:latin typeface="Trebuchet MS" pitchFamily="34" charset="0"/>
                <a:cs typeface="Arial" charset="0"/>
              </a:rPr>
              <a:t> pár”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 smtClean="0">
                <a:latin typeface="Trebuchet MS" pitchFamily="34" charset="0"/>
                <a:cs typeface="Arial" charset="0"/>
              </a:rPr>
              <a:t>Egyesített Óvoda és Bölcsőde Intézmény, </a:t>
            </a:r>
            <a:r>
              <a:rPr lang="hu-HU" sz="1600" b="1" dirty="0" err="1" smtClean="0">
                <a:latin typeface="Trebuchet MS" pitchFamily="34" charset="0"/>
                <a:cs typeface="Arial" charset="0"/>
              </a:rPr>
              <a:t>Nyitnikék</a:t>
            </a:r>
            <a:r>
              <a:rPr lang="hu-HU" sz="1600" b="1" dirty="0" smtClean="0">
                <a:latin typeface="Trebuchet MS" pitchFamily="34" charset="0"/>
                <a:cs typeface="Arial" charset="0"/>
              </a:rPr>
              <a:t> Óvoda, Balmazújváros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óvodapedagógus: Tarné Éva</a:t>
            </a:r>
            <a:endParaRPr lang="hu-HU" sz="1600" dirty="0"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4098" name="Picture 2" descr="C:\Documents and Settings\HNPI LOK DellMT2\Dokumentumok\Dropbox\Oktatás\птицы конкурс Венгерсие рис\3-6\3место 4. Szürkegémpár_Tóth Viktória.jpg"/>
          <p:cNvPicPr>
            <a:picLocks noChangeAspect="1" noChangeArrowheads="1"/>
          </p:cNvPicPr>
          <p:nvPr/>
        </p:nvPicPr>
        <p:blipFill>
          <a:blip r:embed="rId2" cstate="print"/>
          <a:srcRect l="1233" b="1137"/>
          <a:stretch>
            <a:fillRect/>
          </a:stretch>
        </p:blipFill>
        <p:spPr bwMode="auto">
          <a:xfrm>
            <a:off x="2041637" y="921094"/>
            <a:ext cx="5060726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Óvodások</a:t>
            </a: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II. helyezett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Szatmári Sándor György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6 éves</a:t>
            </a: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Gólyák”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 smtClean="0">
                <a:latin typeface="Trebuchet MS" pitchFamily="34" charset="0"/>
                <a:cs typeface="Arial" charset="0"/>
              </a:rPr>
              <a:t>Szabó László Alapfokú Művészeti Iskola, Hajdúszoboszló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óvodapedagógus: Tokaji Mária</a:t>
            </a:r>
            <a:endParaRPr lang="hu-HU" sz="1600" dirty="0"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5122" name="Picture 2" descr="C:\Documents and Settings\HNPI LOK DellMT2\Dokumentumok\Dropbox\Oktatás\птицы конкурс Венгерсие рис\3-6\2место SZARMÁRI SÁNDOR GYÖRGY 6 ÉVES ÓVODÁS GÓLYÁ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108" y="908720"/>
            <a:ext cx="5143785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Óvodások</a:t>
            </a: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I. helyezett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Nagy Alexa Anna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5 éves, 10 hónapos</a:t>
            </a: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Réti fülesbagoly”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 smtClean="0">
                <a:latin typeface="Trebuchet MS" pitchFamily="34" charset="0"/>
                <a:cs typeface="Arial" charset="0"/>
              </a:rPr>
              <a:t>Szent Anna Katolikus Óvoda, Kunszentmárton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óvodapedagógusok: Józsa Anita, Dézsi Emese</a:t>
            </a:r>
            <a:endParaRPr lang="hu-HU" sz="1600" dirty="0"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2" name="Picture 2" descr="C:\Documents and Settings\HNPI LOK DellMT2\Dokumentumok\Dropbox\Oktatás\птицы конкурс Венгерсие рис\3-6\1место Nagy Alexa Anna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497" y="886407"/>
            <a:ext cx="2493007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Általános iskola, alsó tagozat</a:t>
            </a:r>
            <a:endParaRPr lang="hu-HU" sz="3200" b="1" dirty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Különdíj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Nagy Péter András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4. osztály</a:t>
            </a:r>
            <a:endParaRPr lang="hu-HU" sz="1600" b="1" dirty="0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Bíbic”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>
                <a:latin typeface="Trebuchet MS" pitchFamily="34" charset="0"/>
                <a:cs typeface="Arial" charset="0"/>
              </a:rPr>
              <a:t>Kiskörei Vásárhelyi Pál </a:t>
            </a:r>
            <a:r>
              <a:rPr lang="hu-HU" sz="1600" b="1" dirty="0" smtClean="0">
                <a:latin typeface="Trebuchet MS" pitchFamily="34" charset="0"/>
                <a:cs typeface="Arial" charset="0"/>
              </a:rPr>
              <a:t>Általános </a:t>
            </a:r>
            <a:r>
              <a:rPr lang="hu-HU" sz="1600" b="1" dirty="0">
                <a:latin typeface="Trebuchet MS" pitchFamily="34" charset="0"/>
                <a:cs typeface="Arial" charset="0"/>
              </a:rPr>
              <a:t>Iskola, </a:t>
            </a:r>
            <a:r>
              <a:rPr lang="hu-HU" sz="1600" b="1" dirty="0" smtClean="0">
                <a:latin typeface="Trebuchet MS" pitchFamily="34" charset="0"/>
                <a:cs typeface="Arial" charset="0"/>
              </a:rPr>
              <a:t>Kisköre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pedagógus: </a:t>
            </a:r>
            <a:r>
              <a:rPr lang="hu-HU" sz="1600" dirty="0">
                <a:latin typeface="Trebuchet MS" pitchFamily="34" charset="0"/>
                <a:cs typeface="Arial" charset="0"/>
              </a:rPr>
              <a:t>Csontos Lászlóné</a:t>
            </a:r>
          </a:p>
          <a:p>
            <a:pPr algn="ctr"/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1026" name="Picture 2" descr="C:\Users\Oktatás-turizmus\Dropbox\Oktatás\птицы конкурс Венгерские рис\6-11\отметить\отметить3 Nagy Péter András 4.o bíbic1 Kiskörei Vásárhelyi Pál Általános Iskol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b="3912"/>
          <a:stretch/>
        </p:blipFill>
        <p:spPr bwMode="auto">
          <a:xfrm>
            <a:off x="2029975" y="908720"/>
            <a:ext cx="508405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1"/>
            <a:ext cx="78486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Általános iskola, alsó tagozat</a:t>
            </a:r>
            <a:endParaRPr lang="hu-HU" sz="3200" b="1" dirty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 smtClean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endParaRPr lang="hu-HU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8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Különdíj</a:t>
            </a:r>
          </a:p>
          <a:p>
            <a:pPr algn="ctr"/>
            <a:endParaRPr lang="hu-HU" sz="8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20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Földi Aliz</a:t>
            </a:r>
          </a:p>
          <a:p>
            <a:pPr algn="ctr"/>
            <a:r>
              <a:rPr lang="hu-HU" sz="1600" b="1" dirty="0" smtClean="0">
                <a:solidFill>
                  <a:srgbClr val="3B5800"/>
                </a:solidFill>
                <a:latin typeface="Trebuchet MS" pitchFamily="34" charset="0"/>
                <a:cs typeface="Arial" charset="0"/>
              </a:rPr>
              <a:t>9 éves, 3. osztály</a:t>
            </a:r>
            <a:endParaRPr lang="hu-HU" sz="1600" b="1" dirty="0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 smtClean="0">
              <a:solidFill>
                <a:srgbClr val="3B5800"/>
              </a:solidFill>
              <a:latin typeface="Trebuchet MS" pitchFamily="34" charset="0"/>
              <a:cs typeface="Arial" charset="0"/>
            </a:endParaRPr>
          </a:p>
          <a:p>
            <a:pPr algn="ctr"/>
            <a:r>
              <a:rPr lang="hu-HU" dirty="0" smtClean="0">
                <a:latin typeface="Trebuchet MS" pitchFamily="34" charset="0"/>
                <a:cs typeface="Arial" charset="0"/>
              </a:rPr>
              <a:t>„ Gólyák”</a:t>
            </a:r>
          </a:p>
          <a:p>
            <a:pPr algn="ctr"/>
            <a:endParaRPr lang="hu-HU" sz="600" dirty="0">
              <a:latin typeface="Trebuchet MS" pitchFamily="34" charset="0"/>
              <a:cs typeface="Arial" charset="0"/>
            </a:endParaRPr>
          </a:p>
          <a:p>
            <a:pPr algn="ctr"/>
            <a:r>
              <a:rPr lang="hu-HU" sz="1600" b="1" dirty="0" smtClean="0">
                <a:latin typeface="Trebuchet MS" pitchFamily="34" charset="0"/>
                <a:cs typeface="Arial" charset="0"/>
              </a:rPr>
              <a:t>Szabó László Alapfokú Művészeti Iskola, Hajdúszoboszló</a:t>
            </a:r>
          </a:p>
          <a:p>
            <a:pPr algn="ctr"/>
            <a:r>
              <a:rPr lang="hu-HU" sz="1600" dirty="0" smtClean="0">
                <a:latin typeface="Trebuchet MS" pitchFamily="34" charset="0"/>
                <a:cs typeface="Arial" charset="0"/>
              </a:rPr>
              <a:t>Felkészítő pedagógus: Szoboszlainé Kádár Anikó</a:t>
            </a:r>
            <a:endParaRPr lang="hu-HU" sz="1600" dirty="0">
              <a:latin typeface="Trebuchet MS" pitchFamily="34" charset="0"/>
              <a:cs typeface="Arial" charset="0"/>
            </a:endParaRPr>
          </a:p>
          <a:p>
            <a:pPr algn="ctr"/>
            <a:endParaRPr lang="hu-HU" sz="600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3074" name="Picture 2" descr="C:\Users\Oktatás-turizmus\Dropbox\Oktatás\птицы конкурс Венгерские рис\6-11\отметить\отметить2 FÖLDI ALIZ 9 ÉVES 3. OSZT. GÓLYÁ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08" y="908720"/>
            <a:ext cx="513658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645</Words>
  <Application>Microsoft Office PowerPoint</Application>
  <PresentationFormat>Diavetítés a képernyőre (4:3 oldalarány)</PresentationFormat>
  <Paragraphs>524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Textured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KvVM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HNPI LOK DellMT2</dc:creator>
  <cp:lastModifiedBy>Pusztai Dóri</cp:lastModifiedBy>
  <cp:revision>54</cp:revision>
  <dcterms:created xsi:type="dcterms:W3CDTF">2012-10-18T08:13:02Z</dcterms:created>
  <dcterms:modified xsi:type="dcterms:W3CDTF">2016-04-27T12:35:46Z</dcterms:modified>
</cp:coreProperties>
</file>