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7588" cy="6858000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EEB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339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hu-HU" altLang="hu-HU"/>
          </a:p>
        </p:txBody>
      </p:sp>
      <p:sp>
        <p:nvSpPr>
          <p:cNvPr id="205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5641638" y="-12806363"/>
            <a:ext cx="19586576" cy="135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56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 noProof="0" smtClean="0"/>
          </a:p>
        </p:txBody>
      </p:sp>
    </p:spTree>
    <p:extLst>
      <p:ext uri="{BB962C8B-B14F-4D97-AF65-F5344CB8AC3E}">
        <p14:creationId xmlns:p14="http://schemas.microsoft.com/office/powerpoint/2010/main" val="343690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1200" y="754063"/>
            <a:ext cx="537527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931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C931C-1806-4FAD-AD68-163C421D9EB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1715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EAE2A-05A0-4C80-90BE-6E26F75A5AC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037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180263" y="128588"/>
            <a:ext cx="2227262" cy="5994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95300" y="128588"/>
            <a:ext cx="6532563" cy="5994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2F413-83BA-4287-95B0-2E9C0D48C2B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20036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128588"/>
            <a:ext cx="8912225" cy="1433512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345EF-89DF-4AA3-A073-8C7A8D0D3C3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746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B48D4-1134-4A39-A1B5-843922B8F9B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700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DD030-99B4-4519-8D82-01BFF4B684F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055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99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27613" y="1600200"/>
            <a:ext cx="43799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E3D5F-7476-4CBB-8A2C-E6A1CAE3815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7118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D025D-83FB-4767-9AEC-D7E2C3759AA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3867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F2C1B-53F0-4528-A505-AE3012F519C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7754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7535A-14ED-44F6-82E4-83A76C008FF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4978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4BF16-26F2-4EB9-A2C5-875DD6E784D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4598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0D2FA-975B-42B1-8F2E-9E7344471CE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77700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28588"/>
            <a:ext cx="8912225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hu-HU" smtClean="0"/>
              <a:t>Címszöveg formátumának szerkesztése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22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hu-HU" smtClean="0"/>
              <a:t>Vázlatszöveg formátumának szerkesztése</a:t>
            </a:r>
          </a:p>
          <a:p>
            <a:pPr lvl="1"/>
            <a:r>
              <a:rPr lang="en-GB" altLang="hu-HU" smtClean="0"/>
              <a:t>Második vázlatszint</a:t>
            </a:r>
          </a:p>
          <a:p>
            <a:pPr lvl="2"/>
            <a:r>
              <a:rPr lang="en-GB" altLang="hu-HU" smtClean="0"/>
              <a:t>Harmadik vázlatszint</a:t>
            </a:r>
          </a:p>
          <a:p>
            <a:pPr lvl="3"/>
            <a:r>
              <a:rPr lang="en-GB" altLang="hu-HU" smtClean="0"/>
              <a:t>Negyedik vázlatszint</a:t>
            </a:r>
          </a:p>
          <a:p>
            <a:pPr lvl="4"/>
            <a:r>
              <a:rPr lang="en-GB" altLang="hu-HU" smtClean="0"/>
              <a:t>Ötödik vázlatszint</a:t>
            </a:r>
          </a:p>
          <a:p>
            <a:pPr lvl="4"/>
            <a:r>
              <a:rPr lang="en-GB" altLang="hu-HU" smtClean="0"/>
              <a:t>Hatodik vázlatszint</a:t>
            </a:r>
          </a:p>
          <a:p>
            <a:pPr lvl="4"/>
            <a:r>
              <a:rPr lang="en-GB" altLang="hu-HU" smtClean="0"/>
              <a:t>Hetedik vázlatszint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95300" y="6245225"/>
            <a:ext cx="23082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384550" y="6245225"/>
            <a:ext cx="31337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099300" y="6245225"/>
            <a:ext cx="23082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45404FC-EACA-46AD-A084-645849B1EDD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>
            <a:alpha val="5294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3716338" y="703263"/>
            <a:ext cx="2376487" cy="719137"/>
          </a:xfrm>
          <a:prstGeom prst="rect">
            <a:avLst/>
          </a:prstGeom>
          <a:solidFill>
            <a:srgbClr val="FFEEB9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14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Igazgató</a:t>
            </a:r>
          </a:p>
          <a:p>
            <a:pPr algn="ctr" eaLnBrk="1" hangingPunct="1">
              <a:buSzPct val="100000"/>
            </a:pPr>
            <a:r>
              <a:rPr lang="hu-HU" altLang="hu-HU" sz="12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Medgyesi Gergely Árpád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849313" y="1800225"/>
            <a:ext cx="2879725" cy="539750"/>
          </a:xfrm>
          <a:prstGeom prst="rect">
            <a:avLst/>
          </a:prstGeom>
          <a:solidFill>
            <a:srgbClr val="FFEE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endParaRPr lang="hu-HU" altLang="hu-HU" sz="1000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algn="ctr" eaLnBrk="1" hangingPunct="1">
              <a:buSzPct val="100000"/>
            </a:pPr>
            <a:r>
              <a:rPr lang="hu-HU" altLang="hu-HU" sz="10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Általános Igazgatóhelyettes</a:t>
            </a:r>
          </a:p>
          <a:p>
            <a:pPr algn="ctr" eaLnBrk="1" hangingPunct="1">
              <a:buSzPct val="100000"/>
            </a:pPr>
            <a:r>
              <a:rPr lang="hu-HU" altLang="hu-HU" sz="1000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Kapocsi István</a:t>
            </a:r>
          </a:p>
          <a:p>
            <a:pPr algn="ctr" eaLnBrk="1" hangingPunct="1">
              <a:buSzPct val="100000"/>
            </a:pPr>
            <a:endParaRPr lang="hu-HU" altLang="hu-HU" sz="1000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39913" y="3465513"/>
            <a:ext cx="1660525" cy="860425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Területkezelési</a:t>
            </a:r>
          </a:p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osztályvezető: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Károlyi Gábor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1839913" y="2466975"/>
            <a:ext cx="1652587" cy="862013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endParaRPr lang="hu-HU" altLang="hu-HU" sz="12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 eaLnBrk="1" hangingPunct="1">
              <a:buSzPct val="100000"/>
            </a:pPr>
            <a:r>
              <a:rPr lang="hu-HU" altLang="hu-HU" sz="900" b="1" dirty="0" err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Természetmegőrzési</a:t>
            </a:r>
            <a:endParaRPr lang="hu-HU" altLang="hu-HU" sz="900" b="1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algn="ctr" eaLnBrk="1" hangingPunct="1">
              <a:buSzPct val="100000"/>
            </a:pPr>
            <a:r>
              <a:rPr lang="hu-HU" altLang="hu-HU" sz="9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</a:t>
            </a:r>
          </a:p>
          <a:p>
            <a:pPr algn="ctr" eaLnBrk="1" hangingPunct="1">
              <a:buSzPct val="100000"/>
            </a:pPr>
            <a:r>
              <a:rPr lang="hu-HU" altLang="hu-HU" sz="900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osztályvezető: </a:t>
            </a:r>
          </a:p>
          <a:p>
            <a:pPr algn="ctr" eaLnBrk="1" hangingPunct="1">
              <a:buSzPct val="100000"/>
            </a:pPr>
            <a:r>
              <a:rPr lang="hu-HU" altLang="hu-HU" sz="900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Szabó Gyula</a:t>
            </a:r>
          </a:p>
          <a:p>
            <a:pPr algn="ctr" eaLnBrk="1" hangingPunct="1">
              <a:buSzPct val="100000"/>
            </a:pPr>
            <a:endParaRPr lang="hu-HU" altLang="hu-HU" sz="12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1114425" y="803275"/>
            <a:ext cx="1700213" cy="539750"/>
          </a:xfrm>
          <a:prstGeom prst="rect">
            <a:avLst/>
          </a:prstGeom>
          <a:solidFill>
            <a:srgbClr val="FFEEB9">
              <a:alpha val="83920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Belső ellenőr</a:t>
            </a:r>
          </a:p>
          <a:p>
            <a:pPr algn="ctr" eaLnBrk="1" hangingPunct="1">
              <a:buSzPct val="100000"/>
            </a:pPr>
            <a:r>
              <a:rPr lang="hu-HU" altLang="hu-HU" sz="900" dirty="0" smtClean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Bokros Katalin</a:t>
            </a:r>
            <a:endParaRPr lang="hu-HU" altLang="hu-HU" sz="900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8266113" y="2865438"/>
            <a:ext cx="1330325" cy="827087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Pénzügyi </a:t>
            </a:r>
          </a:p>
          <a:p>
            <a:pPr algn="ctr" eaLnBrk="1" hangingPunct="1">
              <a:buSzPct val="100000"/>
            </a:pPr>
            <a:r>
              <a:rPr lang="hu-HU" altLang="hu-HU" sz="9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Számviteli és </a:t>
            </a:r>
          </a:p>
          <a:p>
            <a:pPr algn="ctr" eaLnBrk="1" hangingPunct="1">
              <a:buSzPct val="100000"/>
            </a:pPr>
            <a:r>
              <a:rPr lang="hu-HU" altLang="hu-HU" sz="9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Üzemeltetési Osztály</a:t>
            </a:r>
          </a:p>
          <a:p>
            <a:pPr algn="ctr" eaLnBrk="1" hangingPunct="1">
              <a:buSzPct val="100000"/>
            </a:pPr>
            <a:r>
              <a:rPr lang="hu-HU" altLang="hu-HU" sz="900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osztályvezető: </a:t>
            </a:r>
          </a:p>
          <a:p>
            <a:pPr algn="ctr" eaLnBrk="1" hangingPunct="1">
              <a:buSzPct val="100000"/>
            </a:pPr>
            <a:r>
              <a:rPr lang="hu-HU" altLang="hu-HU" sz="900" dirty="0" smtClean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Péterné Farkas Mária</a:t>
            </a:r>
            <a:endParaRPr lang="hu-HU" altLang="hu-HU" sz="900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6607175" y="2878138"/>
            <a:ext cx="1373188" cy="827087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endParaRPr lang="hu-HU" altLang="hu-HU" sz="900" b="1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algn="ctr" eaLnBrk="1" hangingPunct="1">
              <a:buSzPct val="100000"/>
            </a:pPr>
            <a:r>
              <a:rPr lang="hu-HU" altLang="hu-HU" sz="9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Pályázatkezelési</a:t>
            </a:r>
          </a:p>
          <a:p>
            <a:pPr algn="ctr" eaLnBrk="1" hangingPunct="1">
              <a:buSzPct val="100000"/>
            </a:pPr>
            <a:r>
              <a:rPr lang="hu-HU" altLang="hu-HU" sz="9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</a:t>
            </a:r>
          </a:p>
          <a:p>
            <a:pPr algn="ctr" eaLnBrk="1" hangingPunct="1">
              <a:buSzPct val="100000"/>
            </a:pPr>
            <a:r>
              <a:rPr lang="hu-HU" altLang="hu-HU" sz="900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osztályvezető: </a:t>
            </a:r>
          </a:p>
          <a:p>
            <a:pPr algn="ctr" eaLnBrk="1" hangingPunct="1">
              <a:buSzPct val="100000"/>
            </a:pPr>
            <a:r>
              <a:rPr lang="hu-HU" altLang="hu-HU" sz="900" dirty="0" smtClean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Csíder Ibolya</a:t>
            </a:r>
            <a:endParaRPr lang="hu-HU" altLang="hu-HU" sz="900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pPr algn="ctr" eaLnBrk="1" hangingPunct="1">
              <a:buSzPct val="100000"/>
            </a:pPr>
            <a:endParaRPr lang="hu-HU" altLang="hu-HU" sz="900" b="1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7281863" y="714375"/>
            <a:ext cx="2166937" cy="715963"/>
          </a:xfrm>
          <a:prstGeom prst="rect">
            <a:avLst/>
          </a:prstGeom>
          <a:solidFill>
            <a:srgbClr val="FFEEB9">
              <a:alpha val="83920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Jogi, Igazgatási és Birtokügyi</a:t>
            </a:r>
          </a:p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osztályvezető: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Dr. Birta Zsuzsanna</a:t>
            </a:r>
          </a:p>
        </p:txBody>
      </p:sp>
      <p:sp>
        <p:nvSpPr>
          <p:cNvPr id="3082" name="AutoShape 12"/>
          <p:cNvSpPr>
            <a:spLocks noChangeArrowheads="1"/>
          </p:cNvSpPr>
          <p:nvPr/>
        </p:nvSpPr>
        <p:spPr bwMode="auto">
          <a:xfrm>
            <a:off x="1852613" y="4421188"/>
            <a:ext cx="1665287" cy="822325"/>
          </a:xfrm>
          <a:prstGeom prst="flowChartProcess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Ökoturisztikai és </a:t>
            </a:r>
          </a:p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Környezeti Nevelési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osztályvezető: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Danyi Zoltán</a:t>
            </a:r>
          </a:p>
        </p:txBody>
      </p:sp>
      <p:sp>
        <p:nvSpPr>
          <p:cNvPr id="3083" name="Rectangle 13"/>
          <p:cNvSpPr>
            <a:spLocks noChangeArrowheads="1"/>
          </p:cNvSpPr>
          <p:nvPr/>
        </p:nvSpPr>
        <p:spPr bwMode="auto">
          <a:xfrm>
            <a:off x="6665913" y="1800225"/>
            <a:ext cx="2824162" cy="620713"/>
          </a:xfrm>
          <a:prstGeom prst="rect">
            <a:avLst/>
          </a:prstGeom>
          <a:solidFill>
            <a:srgbClr val="FFEEB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altLang="hu-HU" sz="10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Gazdasági </a:t>
            </a:r>
          </a:p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altLang="hu-HU" sz="1000" b="1" dirty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Igazgatóhelyettes</a:t>
            </a:r>
          </a:p>
          <a:p>
            <a: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altLang="hu-HU" sz="1000" dirty="0" smtClean="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Molnár Gabriella</a:t>
            </a:r>
            <a:endParaRPr lang="hu-HU" altLang="hu-HU" sz="1000" dirty="0">
              <a:solidFill>
                <a:srgbClr val="000000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cxnSp>
        <p:nvCxnSpPr>
          <p:cNvPr id="3084" name="AutoShape 14"/>
          <p:cNvCxnSpPr>
            <a:cxnSpLocks noChangeShapeType="1"/>
            <a:stCxn id="3074" idx="3"/>
            <a:endCxn id="3081" idx="1"/>
          </p:cNvCxnSpPr>
          <p:nvPr/>
        </p:nvCxnSpPr>
        <p:spPr bwMode="auto">
          <a:xfrm>
            <a:off x="6092825" y="1062038"/>
            <a:ext cx="1189038" cy="95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85" name="Egyenes összekötő 3137"/>
          <p:cNvCxnSpPr>
            <a:cxnSpLocks noChangeShapeType="1"/>
          </p:cNvCxnSpPr>
          <p:nvPr/>
        </p:nvCxnSpPr>
        <p:spPr bwMode="auto">
          <a:xfrm>
            <a:off x="8201025" y="1435100"/>
            <a:ext cx="0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88" name="Szöveg helye 3187"/>
          <p:cNvSpPr>
            <a:spLocks noGrp="1"/>
          </p:cNvSpPr>
          <p:nvPr>
            <p:ph type="body" sz="half" idx="2"/>
          </p:nvPr>
        </p:nvSpPr>
        <p:spPr>
          <a:xfrm>
            <a:off x="4665663" y="6267450"/>
            <a:ext cx="5078412" cy="407988"/>
          </a:xfrm>
        </p:spPr>
        <p:txBody>
          <a:bodyPr/>
          <a:lstStyle/>
          <a:p>
            <a:pPr algn="r" eaLnBrk="1" hangingPunct="1">
              <a:buFont typeface="Times New Roman" pitchFamily="16" charset="0"/>
              <a:buNone/>
              <a:defRPr/>
            </a:pPr>
            <a:endParaRPr lang="hu-HU" sz="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 eaLnBrk="1" hangingPunct="1">
              <a:buFont typeface="Times New Roman" pitchFamily="16" charset="0"/>
              <a:buNone/>
              <a:defRPr/>
            </a:pPr>
            <a:r>
              <a:rPr lang="hu-HU" sz="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HORTOBÁGYI NEMZETI PARK IGAZGATÓSÁG_SZERVEZETI </a:t>
            </a:r>
            <a:r>
              <a:rPr lang="hu-HU" sz="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ÁBRA_2023. </a:t>
            </a:r>
            <a:r>
              <a:rPr lang="hu-HU" sz="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július</a:t>
            </a:r>
            <a:r>
              <a:rPr lang="hu-HU" sz="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hu-HU" sz="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87" name="Egyenes összekötő 3200"/>
          <p:cNvCxnSpPr>
            <a:cxnSpLocks noChangeShapeType="1"/>
          </p:cNvCxnSpPr>
          <p:nvPr/>
        </p:nvCxnSpPr>
        <p:spPr bwMode="auto">
          <a:xfrm>
            <a:off x="2212975" y="1612900"/>
            <a:ext cx="5988050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8" name="Egyenes összekötő 3207"/>
          <p:cNvCxnSpPr>
            <a:cxnSpLocks noChangeShapeType="1"/>
            <a:stCxn id="3078" idx="3"/>
            <a:endCxn id="3074" idx="1"/>
          </p:cNvCxnSpPr>
          <p:nvPr/>
        </p:nvCxnSpPr>
        <p:spPr bwMode="auto">
          <a:xfrm flipV="1">
            <a:off x="2814638" y="1062038"/>
            <a:ext cx="901700" cy="111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9" name="Rectangle 5"/>
          <p:cNvSpPr>
            <a:spLocks noChangeArrowheads="1"/>
          </p:cNvSpPr>
          <p:nvPr/>
        </p:nvSpPr>
        <p:spPr bwMode="auto">
          <a:xfrm>
            <a:off x="3513138" y="5480050"/>
            <a:ext cx="1517650" cy="839788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Hortobágy Tájegység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tájegységvezető,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őrszolgálatvezető: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Tihanyi Gábor</a:t>
            </a:r>
          </a:p>
        </p:txBody>
      </p:sp>
      <p:sp>
        <p:nvSpPr>
          <p:cNvPr id="3090" name="Rectangle 5"/>
          <p:cNvSpPr>
            <a:spLocks noChangeArrowheads="1"/>
          </p:cNvSpPr>
          <p:nvPr/>
        </p:nvSpPr>
        <p:spPr bwMode="auto">
          <a:xfrm>
            <a:off x="1965325" y="5476875"/>
            <a:ext cx="1409700" cy="842963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Közép-Tisza-</a:t>
            </a:r>
          </a:p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Jászság Tájegység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tájegységvezető: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Monoki Ákos</a:t>
            </a:r>
          </a:p>
        </p:txBody>
      </p:sp>
      <p:sp>
        <p:nvSpPr>
          <p:cNvPr id="3091" name="Rectangle 5"/>
          <p:cNvSpPr>
            <a:spLocks noChangeArrowheads="1"/>
          </p:cNvSpPr>
          <p:nvPr/>
        </p:nvSpPr>
        <p:spPr bwMode="auto">
          <a:xfrm>
            <a:off x="6883400" y="5486400"/>
            <a:ext cx="1317625" cy="833438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 Nagykunság  </a:t>
            </a:r>
          </a:p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Tájegység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tájegységvezető: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Gál Lajos</a:t>
            </a:r>
          </a:p>
        </p:txBody>
      </p:sp>
      <p:sp>
        <p:nvSpPr>
          <p:cNvPr id="3092" name="Rectangle 5"/>
          <p:cNvSpPr>
            <a:spLocks noChangeArrowheads="1"/>
          </p:cNvSpPr>
          <p:nvPr/>
        </p:nvSpPr>
        <p:spPr bwMode="auto">
          <a:xfrm>
            <a:off x="346075" y="5484813"/>
            <a:ext cx="1438275" cy="835025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Bihari-sík Tájegység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tájegységvezető: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Mazsu István</a:t>
            </a:r>
          </a:p>
        </p:txBody>
      </p:sp>
      <p:sp>
        <p:nvSpPr>
          <p:cNvPr id="3093" name="Rectangle 5"/>
          <p:cNvSpPr>
            <a:spLocks noChangeArrowheads="1"/>
          </p:cNvSpPr>
          <p:nvPr/>
        </p:nvSpPr>
        <p:spPr bwMode="auto">
          <a:xfrm>
            <a:off x="8329613" y="5476875"/>
            <a:ext cx="1511300" cy="842963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Hajdúság-Dél-Nyírség </a:t>
            </a:r>
          </a:p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Tájegység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tájegységvezető: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Demeter László</a:t>
            </a:r>
          </a:p>
        </p:txBody>
      </p:sp>
      <p:sp>
        <p:nvSpPr>
          <p:cNvPr id="3094" name="Rectangle 5"/>
          <p:cNvSpPr>
            <a:spLocks noChangeArrowheads="1"/>
          </p:cNvSpPr>
          <p:nvPr/>
        </p:nvSpPr>
        <p:spPr bwMode="auto">
          <a:xfrm>
            <a:off x="5168900" y="5492750"/>
            <a:ext cx="1576388" cy="827088"/>
          </a:xfrm>
          <a:prstGeom prst="rect">
            <a:avLst/>
          </a:prstGeom>
          <a:solidFill>
            <a:srgbClr val="FFEEB9">
              <a:alpha val="85097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Nyírség-Szatmár-Bereg</a:t>
            </a:r>
          </a:p>
          <a:p>
            <a:pPr algn="ctr" eaLnBrk="1" hangingPunct="1">
              <a:buSzPct val="100000"/>
            </a:pPr>
            <a:r>
              <a:rPr lang="hu-HU" altLang="hu-HU" sz="900" b="1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 Tájegység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tájegységvezető: </a:t>
            </a:r>
          </a:p>
          <a:p>
            <a:pPr algn="ctr" eaLnBrk="1" hangingPunct="1">
              <a:buSzPct val="100000"/>
            </a:pPr>
            <a:r>
              <a:rPr lang="hu-HU" altLang="hu-HU" sz="900">
                <a:solidFill>
                  <a:srgbClr val="00000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Habarics Béla</a:t>
            </a:r>
          </a:p>
        </p:txBody>
      </p:sp>
      <p:cxnSp>
        <p:nvCxnSpPr>
          <p:cNvPr id="3095" name="Egyenes összekötő 3212"/>
          <p:cNvCxnSpPr>
            <a:cxnSpLocks noChangeShapeType="1"/>
          </p:cNvCxnSpPr>
          <p:nvPr/>
        </p:nvCxnSpPr>
        <p:spPr bwMode="auto">
          <a:xfrm flipH="1">
            <a:off x="931863" y="5373688"/>
            <a:ext cx="815498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6" name="Egyenes összekötő 180"/>
          <p:cNvCxnSpPr>
            <a:cxnSpLocks noChangeShapeType="1"/>
          </p:cNvCxnSpPr>
          <p:nvPr/>
        </p:nvCxnSpPr>
        <p:spPr bwMode="auto">
          <a:xfrm>
            <a:off x="1173163" y="2351088"/>
            <a:ext cx="6350" cy="30114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7" name="Egyenes összekötő 3240"/>
          <p:cNvCxnSpPr>
            <a:cxnSpLocks noChangeShapeType="1"/>
            <a:endCxn id="3076" idx="1"/>
          </p:cNvCxnSpPr>
          <p:nvPr/>
        </p:nvCxnSpPr>
        <p:spPr bwMode="auto">
          <a:xfrm>
            <a:off x="1179513" y="3895725"/>
            <a:ext cx="660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8" name="Egyenes összekötő 3266"/>
          <p:cNvCxnSpPr>
            <a:cxnSpLocks noChangeShapeType="1"/>
          </p:cNvCxnSpPr>
          <p:nvPr/>
        </p:nvCxnSpPr>
        <p:spPr bwMode="auto">
          <a:xfrm>
            <a:off x="2687638" y="5373688"/>
            <a:ext cx="0" cy="104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9" name="Egyenes összekötő 3148"/>
          <p:cNvCxnSpPr>
            <a:cxnSpLocks noChangeShapeType="1"/>
          </p:cNvCxnSpPr>
          <p:nvPr/>
        </p:nvCxnSpPr>
        <p:spPr bwMode="auto">
          <a:xfrm flipV="1">
            <a:off x="7461250" y="2647950"/>
            <a:ext cx="684213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0" name="Egyenes összekötő 107"/>
          <p:cNvCxnSpPr>
            <a:cxnSpLocks noChangeShapeType="1"/>
          </p:cNvCxnSpPr>
          <p:nvPr/>
        </p:nvCxnSpPr>
        <p:spPr bwMode="auto">
          <a:xfrm flipV="1">
            <a:off x="8145463" y="2649538"/>
            <a:ext cx="625475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1" name="Egyenes összekötő 60"/>
          <p:cNvCxnSpPr>
            <a:cxnSpLocks noChangeShapeType="1"/>
          </p:cNvCxnSpPr>
          <p:nvPr/>
        </p:nvCxnSpPr>
        <p:spPr bwMode="auto">
          <a:xfrm>
            <a:off x="8767763" y="2638425"/>
            <a:ext cx="3175" cy="2143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2" name="Egyenes összekötő 3240"/>
          <p:cNvCxnSpPr>
            <a:cxnSpLocks noChangeShapeType="1"/>
          </p:cNvCxnSpPr>
          <p:nvPr/>
        </p:nvCxnSpPr>
        <p:spPr bwMode="auto">
          <a:xfrm>
            <a:off x="1179513" y="4868863"/>
            <a:ext cx="6762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3" name="Egyenes összekötő 3266"/>
          <p:cNvCxnSpPr>
            <a:cxnSpLocks noChangeShapeType="1"/>
          </p:cNvCxnSpPr>
          <p:nvPr/>
        </p:nvCxnSpPr>
        <p:spPr bwMode="auto">
          <a:xfrm>
            <a:off x="4937125" y="1435100"/>
            <a:ext cx="0" cy="177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4" name="Egyenes összekötő 3266"/>
          <p:cNvCxnSpPr>
            <a:cxnSpLocks noChangeShapeType="1"/>
          </p:cNvCxnSpPr>
          <p:nvPr/>
        </p:nvCxnSpPr>
        <p:spPr bwMode="auto">
          <a:xfrm>
            <a:off x="954088" y="5370513"/>
            <a:ext cx="0" cy="106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5" name="Egyenes összekötő 3266"/>
          <p:cNvCxnSpPr>
            <a:cxnSpLocks noChangeShapeType="1"/>
          </p:cNvCxnSpPr>
          <p:nvPr/>
        </p:nvCxnSpPr>
        <p:spPr bwMode="auto">
          <a:xfrm>
            <a:off x="9085263" y="5387975"/>
            <a:ext cx="0" cy="104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6" name="Egyenes összekötő 3266"/>
          <p:cNvCxnSpPr>
            <a:cxnSpLocks noChangeShapeType="1"/>
          </p:cNvCxnSpPr>
          <p:nvPr/>
        </p:nvCxnSpPr>
        <p:spPr bwMode="auto">
          <a:xfrm>
            <a:off x="7575550" y="5378450"/>
            <a:ext cx="0" cy="104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7" name="Egyenes összekötő 3266"/>
          <p:cNvCxnSpPr>
            <a:cxnSpLocks noChangeShapeType="1"/>
          </p:cNvCxnSpPr>
          <p:nvPr/>
        </p:nvCxnSpPr>
        <p:spPr bwMode="auto">
          <a:xfrm>
            <a:off x="5988050" y="5370513"/>
            <a:ext cx="0" cy="104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8" name="Egyenes összekötő 3266"/>
          <p:cNvCxnSpPr>
            <a:cxnSpLocks noChangeShapeType="1"/>
          </p:cNvCxnSpPr>
          <p:nvPr/>
        </p:nvCxnSpPr>
        <p:spPr bwMode="auto">
          <a:xfrm>
            <a:off x="4276725" y="5378450"/>
            <a:ext cx="0" cy="104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9" name="Egyenes összekötő 3240"/>
          <p:cNvCxnSpPr>
            <a:cxnSpLocks noChangeShapeType="1"/>
          </p:cNvCxnSpPr>
          <p:nvPr/>
        </p:nvCxnSpPr>
        <p:spPr bwMode="auto">
          <a:xfrm>
            <a:off x="1173163" y="2952750"/>
            <a:ext cx="660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0" name="Egyenes összekötő 60"/>
          <p:cNvCxnSpPr>
            <a:cxnSpLocks noChangeShapeType="1"/>
          </p:cNvCxnSpPr>
          <p:nvPr/>
        </p:nvCxnSpPr>
        <p:spPr bwMode="auto">
          <a:xfrm>
            <a:off x="7459663" y="2638425"/>
            <a:ext cx="3175" cy="2143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1" name="Egyenes összekötő 3137"/>
          <p:cNvCxnSpPr>
            <a:cxnSpLocks noChangeShapeType="1"/>
          </p:cNvCxnSpPr>
          <p:nvPr/>
        </p:nvCxnSpPr>
        <p:spPr bwMode="auto">
          <a:xfrm>
            <a:off x="8145463" y="2420938"/>
            <a:ext cx="0" cy="2270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2" name="Egyenes összekötő 3266"/>
          <p:cNvCxnSpPr>
            <a:cxnSpLocks noChangeShapeType="1"/>
          </p:cNvCxnSpPr>
          <p:nvPr/>
        </p:nvCxnSpPr>
        <p:spPr bwMode="auto">
          <a:xfrm>
            <a:off x="2212975" y="1612900"/>
            <a:ext cx="0" cy="177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3" name="Egyenes összekötő 3266"/>
          <p:cNvCxnSpPr>
            <a:cxnSpLocks noChangeShapeType="1"/>
          </p:cNvCxnSpPr>
          <p:nvPr/>
        </p:nvCxnSpPr>
        <p:spPr bwMode="auto">
          <a:xfrm>
            <a:off x="8201025" y="1622425"/>
            <a:ext cx="0" cy="177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983" y="2441575"/>
            <a:ext cx="2804283" cy="204070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é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hu-H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hu-H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114</Words>
  <Application>Microsoft Office PowerPoint</Application>
  <PresentationFormat>Egyéni</PresentationFormat>
  <Paragraphs>63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Poppins</vt:lpstr>
      <vt:lpstr>Times New Roman</vt:lpstr>
      <vt:lpstr>Trebuchet MS</vt:lpstr>
      <vt:lpstr>Office-téma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Gábor Tamás</dc:creator>
  <cp:lastModifiedBy>Lövei-Kalmár Katalin</cp:lastModifiedBy>
  <cp:revision>73</cp:revision>
  <cp:lastPrinted>2022-07-07T11:11:14Z</cp:lastPrinted>
  <dcterms:created xsi:type="dcterms:W3CDTF">2011-10-27T11:39:11Z</dcterms:created>
  <dcterms:modified xsi:type="dcterms:W3CDTF">2023-08-02T06:49:05Z</dcterms:modified>
</cp:coreProperties>
</file>